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7" r:id="rId16"/>
    <p:sldId id="278" r:id="rId17"/>
    <p:sldId id="279" r:id="rId18"/>
    <p:sldId id="280" r:id="rId19"/>
    <p:sldId id="281" r:id="rId20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CE352-F33B-4842-86E7-5EA112054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EAC819-2C11-41FB-95C0-FADBE085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9534AA-A0E2-46B2-8BCA-9C5F8924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8D3D8-652B-4464-9FC2-A56049F1B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BE0066-B875-44A6-8283-D1553FE9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28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C4B6C-1FA6-49D4-B879-0BE08C96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444117-8A8D-46EB-8CC8-79AB1288D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2B1091-8089-4FFB-ADA9-06DF838A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19EFF-1968-4985-8A49-02BA5FB1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4D8213-4F77-4719-808D-9A997B0E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28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BAE42F-0BB9-4AE6-A7F5-70B6FCB84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3794C4-2B75-41C2-95C5-B5D9FB6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7EDA8-BBB2-476E-B58E-3AFF0077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EBCE38-4443-4BC3-9946-0EDDC5C1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239E50-E8A0-4D78-8BEF-20B3784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0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F9909-880A-46FE-A8B5-2142A3D7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131D3-B3A1-4339-9BD1-7546DF01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141E8D-21E5-4A65-B82C-DF4979DA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E731DF-35AC-4938-A84B-8D502906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BA15F7-8CDA-45F6-911B-C893CB09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68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D5298-5626-49FA-B828-21B6F524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313167-9B46-4F0D-A598-C9328F718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EB23A5-4C8C-471A-A314-AD423DFD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E73828-5ACF-4CB4-9A89-A6BE1017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F9E70C-E9A9-40C1-9D0B-9079F7B5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6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B9603-FF14-4BD2-BE6D-9B868B62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E2B8D1-8230-44DD-A6AB-147E38AAF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14684-1481-4963-8083-8F8AE9BBF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4A70B1-807E-40E2-A415-1F4290D8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CDF284-5018-4A3E-AD37-5B9F7BC2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CA3B62-B677-433B-82E9-079AEDF3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22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48A67-A9C8-46A6-AA83-CCC8B8B0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D2F8D-20B3-4B11-B9FC-CFE4B5C5D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93982F-9EFC-48F2-8B88-EDCF6C51A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86B28D-F565-4F9C-BB4E-18D96B02E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65EDF6-0A71-478C-8348-F6A86CBFD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09F5CD-090F-4CB0-8DD0-8AE82790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D3EFE1-6BD9-43EA-822E-0926D792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79AA38-F22E-4EAC-88A5-F6035E0F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3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ED7A5-126E-407E-A254-E980BFF8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CDC273-017E-48DE-8063-E287EA22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3CF1DA-9E2B-4427-85B3-C1C7150C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2BA848-C3C3-4D89-9BD0-647283BB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86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B1F9C7-6DF0-4AB1-8FA0-2EBB67C6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C720DF-D7DC-4DF0-82A0-8CAABF2C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C63D8-C14D-474F-864E-ABF5BE52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65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823B8-B08E-4092-B757-6ADF4CFA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6C344-0061-4E7D-BA12-F1D7631A2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132F00-E45D-4655-A9CE-4EC23138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532339-A3A6-4092-859E-1AC752DB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D084CE-2701-4C2F-84D7-3FF5D0FC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C27BC1-D57F-4AE3-B66D-44ADB8BF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3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CBE99-B12D-4D46-BB9F-99DF2EA8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8BB01D-85E4-4CE4-8530-2249ABE0B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6DB26C-D6C0-4D55-BC6E-B009C3B1B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027B23-2157-4C3D-9472-F8759D01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3321A-8CBE-4DFE-8D44-D3175BDB1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DD79CD-86E3-4545-BE26-8BEEDA33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5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1FFB46-13B5-4620-9AA0-FE33BD8F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6CF7C5-7BDB-48DE-BEE6-5E2733865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92DC36-4A6B-4E2A-8D7D-0F3195C7E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5DDF-D38B-418E-95EB-6C14FC33151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616855-63F5-41A4-B1E2-E25E49C4C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4F8CD4-957D-458A-AD69-6D00D01EA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B8C8B-74CA-4D1B-AA1F-B7F316E9B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96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139DF6E1-3FDC-482A-A4D8-D944BACDF1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37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8BD5F9A0-087B-4EB9-BE21-5AED4E188F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4E6B8629-C781-44D7-82C6-373B34024D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95A58A0B-52E4-43C8-8113-B18B0ACBC1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40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9">
            <a:extLst>
              <a:ext uri="{FF2B5EF4-FFF2-40B4-BE49-F238E27FC236}">
                <a16:creationId xmlns:a16="http://schemas.microsoft.com/office/drawing/2014/main" id="{35702C92-8847-4CB0-B080-3A3C5C0AA6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0">
            <a:extLst>
              <a:ext uri="{FF2B5EF4-FFF2-40B4-BE49-F238E27FC236}">
                <a16:creationId xmlns:a16="http://schemas.microsoft.com/office/drawing/2014/main" id="{F9866712-06BE-4AEF-AAF0-C4B4D05AB1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8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1">
            <a:extLst>
              <a:ext uri="{FF2B5EF4-FFF2-40B4-BE49-F238E27FC236}">
                <a16:creationId xmlns:a16="http://schemas.microsoft.com/office/drawing/2014/main" id="{E7875421-DDA7-4F46-980E-FAFF6E4242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2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2">
            <a:extLst>
              <a:ext uri="{FF2B5EF4-FFF2-40B4-BE49-F238E27FC236}">
                <a16:creationId xmlns:a16="http://schemas.microsoft.com/office/drawing/2014/main" id="{F1A13B63-57F4-481C-862C-263B5A38E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3">
            <a:extLst>
              <a:ext uri="{FF2B5EF4-FFF2-40B4-BE49-F238E27FC236}">
                <a16:creationId xmlns:a16="http://schemas.microsoft.com/office/drawing/2014/main" id="{49D8B3BC-846A-4D5A-9BA2-7ED36D1CF9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9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4">
            <a:extLst>
              <a:ext uri="{FF2B5EF4-FFF2-40B4-BE49-F238E27FC236}">
                <a16:creationId xmlns:a16="http://schemas.microsoft.com/office/drawing/2014/main" id="{E0C0C22A-2018-4DB8-80B7-455EA9A0DA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21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5">
            <a:extLst>
              <a:ext uri="{FF2B5EF4-FFF2-40B4-BE49-F238E27FC236}">
                <a16:creationId xmlns:a16="http://schemas.microsoft.com/office/drawing/2014/main" id="{A98C4831-35E1-4B13-83F1-C0CB141FE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4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64CC35B5-EDB5-4CFE-9D8E-F20D8660FE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1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78F2E278-FECD-41F7-8752-849368744B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5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F2293C89-1E4C-4075-BE86-F14FB3FA6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7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60823601-FDBE-40B8-96AE-2554314D12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5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6B9E4453-3ED3-4BAD-9F07-C894349991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6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E652CFFD-7E7C-46E9-B061-BACAC9D84C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9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3B734ED2-67DE-48E7-8A15-5500D7DC8A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8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2E7661A4-8433-4D9F-8AF7-B5DCD7BF5C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8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2020-01-09T08:17:29Z</dcterms:created>
  <dcterms:modified xsi:type="dcterms:W3CDTF">2020-01-09T08:17:54Z</dcterms:modified>
</cp:coreProperties>
</file>